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92" r:id="rId2"/>
    <p:sldId id="315" r:id="rId3"/>
    <p:sldId id="309" r:id="rId4"/>
    <p:sldId id="313" r:id="rId5"/>
    <p:sldId id="311" r:id="rId6"/>
    <p:sldId id="316" r:id="rId7"/>
    <p:sldId id="323" r:id="rId8"/>
    <p:sldId id="324" r:id="rId9"/>
    <p:sldId id="317" r:id="rId10"/>
    <p:sldId id="321" r:id="rId11"/>
    <p:sldId id="318" r:id="rId12"/>
    <p:sldId id="327" r:id="rId13"/>
    <p:sldId id="328" r:id="rId14"/>
    <p:sldId id="319" r:id="rId15"/>
    <p:sldId id="322" r:id="rId16"/>
    <p:sldId id="325" r:id="rId17"/>
    <p:sldId id="30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>
        <p:scale>
          <a:sx n="72" d="100"/>
          <a:sy n="72" d="100"/>
        </p:scale>
        <p:origin x="112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B4F7A-CEC5-4AB8-8BBE-F74AA044353A}" type="datetimeFigureOut">
              <a:rPr lang="es-MX" smtClean="0"/>
              <a:t>08/10/2021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B6D33-3B1D-4F17-8A61-0760827834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708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1CFA-C2BB-47C9-B66A-FF64EFEACA9D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7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005E-41E6-451B-BE2C-DDCDEE8A54DA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5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E47-816D-41EB-A10E-1E038AB5CC1E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77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7E46-4EF1-4258-9A3B-55D8F9E77003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3A85-BEC9-4536-8DE2-AA23EA8DE940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1473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0FA7-9399-4C08-AA44-B3C56EF2E6B9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4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9449-7156-431D-80CB-2BA70AC214AD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65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8DB1D-2103-44C7-8736-3EA8E0E1F7FC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A148-577C-428C-A526-B73C107135C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2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D60A-992C-4723-AAD2-73788A4EE538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0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40F2-56A8-4020-BC51-0E4734792437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5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01A2-B55D-44BC-9D7F-8521E7FAFFF2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7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543F-895C-427D-B319-C6E80B642AA6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0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174D-291B-4777-A8DF-32144837372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9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991D-8032-4714-85A9-8A5F120A7B2A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7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F8B7-9978-4C04-91F0-B5A7E0C36ECD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5A37-4E86-4A36-878A-3DE267C86DD1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7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7A429-293A-4CA6-86E5-ACD2AACE3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94" y="958790"/>
            <a:ext cx="11504612" cy="96766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0" i="0" dirty="0">
                <a:solidFill>
                  <a:srgbClr val="202124"/>
                </a:solidFill>
                <a:effectLst/>
                <a:latin typeface="Google Sans"/>
              </a:rPr>
              <a:t>TortoiseGit</a:t>
            </a:r>
            <a:endParaRPr lang="es-MX" sz="3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E866-3E0D-4D7C-B027-F1FCDDD4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B26784-38E2-4E4E-9F37-A61FB98610D4}"/>
              </a:ext>
            </a:extLst>
          </p:cNvPr>
          <p:cNvSpPr txBox="1"/>
          <p:nvPr/>
        </p:nvSpPr>
        <p:spPr>
          <a:xfrm>
            <a:off x="3654271" y="5144582"/>
            <a:ext cx="4883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Teacher: </a:t>
            </a:r>
            <a:r>
              <a:rPr lang="en-US" sz="18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Omar Ali Zatarain Dúran</a:t>
            </a:r>
          </a:p>
          <a:p>
            <a:pPr algn="just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Course: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Software Configuration Management</a:t>
            </a:r>
            <a:endParaRPr lang="en-US" sz="1800" b="0" i="1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8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Author: </a:t>
            </a:r>
            <a:r>
              <a:rPr lang="en-US" sz="18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Francisco Ismael López Gómez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513DD2-ECA9-4104-A99C-39C935C2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4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Create Branch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D88718-A67C-4A15-9806-0878EF38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"/>
          <a:stretch/>
        </p:blipFill>
        <p:spPr>
          <a:xfrm>
            <a:off x="2105246" y="1624682"/>
            <a:ext cx="8392633" cy="44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5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Commit in Branch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480139-7D17-4F7F-ABF6-1B6588A0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7"/>
          <a:stretch/>
        </p:blipFill>
        <p:spPr>
          <a:xfrm>
            <a:off x="2498651" y="1560888"/>
            <a:ext cx="8506046" cy="45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Commit Branch (New Document)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3C7830-B85B-4079-A0CA-2DD8FBF62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2"/>
          <a:stretch/>
        </p:blipFill>
        <p:spPr>
          <a:xfrm>
            <a:off x="1446028" y="1541721"/>
            <a:ext cx="8676167" cy="46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2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Commit Branch (New Document)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76738C-7665-4FAF-A3FE-A2E3F720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7" b="4821"/>
          <a:stretch/>
        </p:blipFill>
        <p:spPr>
          <a:xfrm>
            <a:off x="2140688" y="2009553"/>
            <a:ext cx="7910623" cy="40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Create Clone Branch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55CEFD-4571-4E86-828F-AFDD85B1E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2"/>
          <a:stretch/>
        </p:blipFill>
        <p:spPr>
          <a:xfrm>
            <a:off x="2002878" y="1482039"/>
            <a:ext cx="8523355" cy="45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6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Commit in Clone Branch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B15305-DB79-49AF-AC1A-71A38DAD9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"/>
          <a:stretch/>
        </p:blipFill>
        <p:spPr>
          <a:xfrm>
            <a:off x="2105247" y="1679944"/>
            <a:ext cx="8865191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Commit in Clone Branch (New Document)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D205CD-4D42-46C2-800F-6BD5FD818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2307265" y="1658680"/>
            <a:ext cx="8165804" cy="43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38121-0FBF-4477-A6D4-F701AE32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82DFA7E-0676-4CC6-B30C-01E762B4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5A4F79-B0C1-4BFA-8829-7050190E28D0}"/>
              </a:ext>
            </a:extLst>
          </p:cNvPr>
          <p:cNvSpPr txBox="1"/>
          <p:nvPr/>
        </p:nvSpPr>
        <p:spPr>
          <a:xfrm>
            <a:off x="1953087" y="1960871"/>
            <a:ext cx="945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38DF1DF2-CD07-4C55-BC94-33AB635EE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4554"/>
              </p:ext>
            </p:extLst>
          </p:nvPr>
        </p:nvGraphicFramePr>
        <p:xfrm>
          <a:off x="1953087" y="1960871"/>
          <a:ext cx="8974678" cy="130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09442" imgH="813685" progId="Word.Document.12">
                  <p:embed/>
                </p:oleObj>
              </mc:Choice>
              <mc:Fallback>
                <p:oleObj name="Document" r:id="rId2" imgW="5609442" imgH="8136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3087" y="1960871"/>
                        <a:ext cx="8974678" cy="130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916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Create Repository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C09455-5E47-4FAE-9013-E42B0BF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46" y="1491770"/>
            <a:ext cx="9027033" cy="507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12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Save modifications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CE5B531-38FD-468A-89E4-3F54703BD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901" y="1612223"/>
            <a:ext cx="8860239" cy="498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0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Add link of you repository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EF62CFB-DA52-4901-A3C3-1AE4940C9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756" y="1556012"/>
            <a:ext cx="9030478" cy="507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7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Modifications saved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C903526-E728-4C34-B400-A06D9AA9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547" y="1582645"/>
            <a:ext cx="8786561" cy="494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8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The changes are reflect in the online repository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D8DE2C-9267-47A3-99E1-058F99474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 r="828" b="7064"/>
          <a:stretch/>
        </p:blipFill>
        <p:spPr>
          <a:xfrm>
            <a:off x="1580225" y="1959941"/>
            <a:ext cx="8675130" cy="40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1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Do a Commit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93C6AF-B468-4758-9AC8-313870A2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9"/>
          <a:stretch/>
        </p:blipFill>
        <p:spPr>
          <a:xfrm>
            <a:off x="1871330" y="1410580"/>
            <a:ext cx="9003819" cy="48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Do a Commit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C3E033-A17C-470C-998D-66E34B92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>
          <a:xfrm>
            <a:off x="2509283" y="1777403"/>
            <a:ext cx="7963786" cy="42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64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Create Branch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77E4DF-CF17-4FD0-BB4C-D68BC6F0B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09" y="1858598"/>
            <a:ext cx="7976782" cy="44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8757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22759</TotalTime>
  <Words>95</Words>
  <Application>Microsoft Office PowerPoint</Application>
  <PresentationFormat>Panorámica</PresentationFormat>
  <Paragraphs>37</Paragraphs>
  <Slides>17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Google Sans</vt:lpstr>
      <vt:lpstr>Wingdings 3</vt:lpstr>
      <vt:lpstr>Espiral</vt:lpstr>
      <vt:lpstr>Document</vt:lpstr>
      <vt:lpstr>TortoiseGit</vt:lpstr>
      <vt:lpstr>Create Repository</vt:lpstr>
      <vt:lpstr>Save modifications</vt:lpstr>
      <vt:lpstr>Add link of you repository </vt:lpstr>
      <vt:lpstr>Modifications saved</vt:lpstr>
      <vt:lpstr>The changes are reflect in the online repository</vt:lpstr>
      <vt:lpstr>Do a Commit</vt:lpstr>
      <vt:lpstr>Do a Commit</vt:lpstr>
      <vt:lpstr>Create Branch</vt:lpstr>
      <vt:lpstr>Create Branch</vt:lpstr>
      <vt:lpstr>Commit in Branch</vt:lpstr>
      <vt:lpstr>Commit Branch (New Document)</vt:lpstr>
      <vt:lpstr>Commit Branch (New Document)</vt:lpstr>
      <vt:lpstr>Create Clone Branch</vt:lpstr>
      <vt:lpstr>Commit in Clone Branch</vt:lpstr>
      <vt:lpstr>Commit in Clone Branch (New Document)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una interfaz cerebro-computadora para el entrenamiento de las funciones cognitivas.</dc:title>
  <dc:creator>Personal</dc:creator>
  <cp:lastModifiedBy>vasito353@gmail.com</cp:lastModifiedBy>
  <cp:revision>144</cp:revision>
  <dcterms:created xsi:type="dcterms:W3CDTF">2020-12-09T13:27:07Z</dcterms:created>
  <dcterms:modified xsi:type="dcterms:W3CDTF">2021-10-08T15:53:25Z</dcterms:modified>
</cp:coreProperties>
</file>